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09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12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810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74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29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056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52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23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14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68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89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2E4BD-3F29-4A5D-A423-236EB10682CC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FD46D9C-D8CE-4E91-8ED8-894ACC70D4DE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82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E895-BE03-4EF5-A109-0AF646CFF9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 b="1" dirty="0" err="1"/>
              <a:t>जनमत</a:t>
            </a:r>
            <a:r>
              <a:rPr lang="en-US" altLang="en-US" b="1" dirty="0"/>
              <a:t> </a:t>
            </a:r>
            <a:r>
              <a:rPr lang="en-IN" altLang="en-US" b="1" dirty="0" err="1"/>
              <a:t>के</a:t>
            </a:r>
            <a:r>
              <a:rPr lang="en-US" altLang="en-US" b="1" dirty="0"/>
              <a:t> </a:t>
            </a:r>
            <a:r>
              <a:rPr lang="en-US" altLang="en-US" b="1" dirty="0" err="1"/>
              <a:t>निर्माण</a:t>
            </a:r>
            <a:r>
              <a:rPr lang="en-US" altLang="en-US" b="1" dirty="0"/>
              <a:t> </a:t>
            </a:r>
            <a:r>
              <a:rPr lang="en-US" altLang="en-US" b="1" dirty="0" err="1"/>
              <a:t>और</a:t>
            </a:r>
            <a:r>
              <a:rPr lang="en-US" altLang="en-US" b="1" dirty="0"/>
              <a:t> </a:t>
            </a:r>
            <a:r>
              <a:rPr lang="en-US" altLang="en-US" b="1" dirty="0" err="1"/>
              <a:t>अभिव्यक्ति</a:t>
            </a:r>
            <a:r>
              <a:rPr lang="en-US" altLang="en-US" b="1" dirty="0"/>
              <a:t> </a:t>
            </a:r>
            <a:r>
              <a:rPr lang="en-US" altLang="en-US" b="1" dirty="0" err="1"/>
              <a:t>के</a:t>
            </a:r>
            <a:r>
              <a:rPr lang="en-US" altLang="en-US" b="1" dirty="0"/>
              <a:t> </a:t>
            </a:r>
            <a:r>
              <a:rPr lang="en-US" altLang="en-US" b="1" dirty="0" err="1"/>
              <a:t>साधन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E66F24-3357-488E-BB21-88DF6BB9E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25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CADA2-CB5E-4A43-ACB7-34024C454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1085C-6DB2-4ECC-906B-972B9ECB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945"/>
            <a:ext cx="10515600" cy="3463637"/>
          </a:xfrm>
        </p:spPr>
        <p:txBody>
          <a:bodyPr/>
          <a:lstStyle/>
          <a:p>
            <a:r>
              <a:rPr lang="en-IN" altLang="en-US" b="1" dirty="0" err="1"/>
              <a:t>मानव</a:t>
            </a:r>
            <a:r>
              <a:rPr lang="en-US" altLang="en-US" b="1" dirty="0"/>
              <a:t> </a:t>
            </a:r>
            <a:r>
              <a:rPr lang="en-US" altLang="en-US" b="1" dirty="0" err="1"/>
              <a:t>तत्व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जनसभाएं</a:t>
            </a:r>
            <a:endParaRPr lang="en-IN" dirty="0"/>
          </a:p>
          <a:p>
            <a:r>
              <a:rPr lang="en-IN" altLang="en-US" b="1" dirty="0" err="1"/>
              <a:t>प्रैस</a:t>
            </a:r>
            <a:r>
              <a:rPr lang="en-US" altLang="en-US" b="1" dirty="0"/>
              <a:t> </a:t>
            </a:r>
            <a:r>
              <a:rPr lang="en-US" altLang="en-US" b="1" dirty="0" err="1"/>
              <a:t>और</a:t>
            </a:r>
            <a:r>
              <a:rPr lang="en-US" altLang="en-US" b="1" dirty="0"/>
              <a:t> </a:t>
            </a:r>
            <a:r>
              <a:rPr lang="en-US" altLang="en-US" b="1" dirty="0" err="1"/>
              <a:t>वि</a:t>
            </a:r>
            <a:r>
              <a:rPr lang="en-IN" altLang="en-US" b="1" dirty="0" err="1"/>
              <a:t>धुतीय</a:t>
            </a:r>
            <a:r>
              <a:rPr lang="en-US" altLang="en-US" b="1" dirty="0"/>
              <a:t> </a:t>
            </a:r>
            <a:r>
              <a:rPr lang="en-IN" altLang="en-US" b="1" dirty="0" err="1"/>
              <a:t>संचार</a:t>
            </a:r>
            <a:r>
              <a:rPr lang="en-US" altLang="en-US" b="1" dirty="0"/>
              <a:t>-</a:t>
            </a:r>
            <a:endParaRPr lang="en-IN" dirty="0"/>
          </a:p>
          <a:p>
            <a:r>
              <a:rPr lang="en-US" altLang="en-US" b="1" dirty="0"/>
              <a:t> </a:t>
            </a:r>
            <a:r>
              <a:rPr lang="en-US" altLang="en-US" b="1" dirty="0" err="1"/>
              <a:t>आकाशवाणी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US" altLang="en-US" b="1" dirty="0"/>
              <a:t> </a:t>
            </a:r>
            <a:r>
              <a:rPr lang="en-US" altLang="en-US" b="1" dirty="0" err="1"/>
              <a:t>रेडियो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US" altLang="en-US" b="1" dirty="0"/>
              <a:t> </a:t>
            </a:r>
            <a:r>
              <a:rPr lang="en-IN" altLang="en-US" b="1" dirty="0" err="1"/>
              <a:t>दूरदर्शन</a:t>
            </a:r>
            <a:r>
              <a:rPr lang="en-US" altLang="en-US" b="1" dirty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966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EB494-7EAC-4FCC-9AC3-F44CA1A0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37741-FCE9-4B0C-8AB7-E67689007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3976255"/>
          </a:xfrm>
        </p:spPr>
        <p:txBody>
          <a:bodyPr/>
          <a:lstStyle/>
          <a:p>
            <a:r>
              <a:rPr lang="en-IN" altLang="en-US" b="1" dirty="0" err="1"/>
              <a:t>राजनीतिक</a:t>
            </a:r>
            <a:r>
              <a:rPr lang="en-US" altLang="en-US" b="1" dirty="0"/>
              <a:t> </a:t>
            </a:r>
            <a:r>
              <a:rPr lang="en-US" altLang="en-US" b="1" dirty="0" err="1"/>
              <a:t>दल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राजनीतिक</a:t>
            </a:r>
            <a:r>
              <a:rPr lang="en-US" altLang="en-US" b="1" dirty="0"/>
              <a:t> </a:t>
            </a:r>
            <a:r>
              <a:rPr lang="en-US" altLang="en-US" b="1" dirty="0" err="1"/>
              <a:t>साहित्य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चलचित्र</a:t>
            </a:r>
            <a:endParaRPr lang="en-IN" dirty="0"/>
          </a:p>
          <a:p>
            <a:r>
              <a:rPr lang="en-US" altLang="en-US" b="1" dirty="0"/>
              <a:t> </a:t>
            </a:r>
            <a:r>
              <a:rPr lang="en-US" altLang="en-US" b="1" dirty="0" err="1"/>
              <a:t>शैक्षणिक</a:t>
            </a:r>
            <a:r>
              <a:rPr lang="en-US" altLang="en-US" b="1" dirty="0"/>
              <a:t> </a:t>
            </a:r>
            <a:r>
              <a:rPr lang="en-US" altLang="en-US" b="1" dirty="0" err="1"/>
              <a:t>संस्थाएं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धार्मिक</a:t>
            </a:r>
            <a:r>
              <a:rPr lang="en-US" altLang="en-US" b="1" dirty="0"/>
              <a:t> </a:t>
            </a:r>
            <a:r>
              <a:rPr lang="en-US" altLang="en-US" b="1" dirty="0" err="1"/>
              <a:t>संस्थाएं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374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D4C2F-46BE-41E6-970D-9B580CC2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E0CAD-F444-4900-91AF-4CFAA6076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0655"/>
            <a:ext cx="10515600" cy="4364181"/>
          </a:xfrm>
        </p:spPr>
        <p:txBody>
          <a:bodyPr/>
          <a:lstStyle/>
          <a:p>
            <a:r>
              <a:rPr lang="en-IN" altLang="en-US" b="1" dirty="0" err="1"/>
              <a:t>अन्य</a:t>
            </a:r>
            <a:r>
              <a:rPr lang="en-US" altLang="en-US" b="1" dirty="0"/>
              <a:t> </a:t>
            </a:r>
            <a:r>
              <a:rPr lang="en-US" altLang="en-US" b="1" dirty="0" err="1"/>
              <a:t>संस्थाएं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altLang="en-US" b="1" dirty="0" err="1"/>
              <a:t>चुनाव</a:t>
            </a:r>
            <a:endParaRPr lang="en-IN" dirty="0"/>
          </a:p>
          <a:p>
            <a:endParaRPr lang="en-IN" dirty="0"/>
          </a:p>
          <a:p>
            <a:r>
              <a:rPr lang="en-US" altLang="en-US" b="1" dirty="0"/>
              <a:t> </a:t>
            </a:r>
            <a:r>
              <a:rPr lang="en-US" altLang="en-US" b="1" dirty="0" err="1"/>
              <a:t>विधानमंडल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altLang="en-US" b="1" dirty="0" err="1"/>
              <a:t>सामाजिक</a:t>
            </a:r>
            <a:r>
              <a:rPr lang="en-US" altLang="en-US" b="1" dirty="0"/>
              <a:t> </a:t>
            </a:r>
            <a:r>
              <a:rPr lang="en-US" altLang="en-US" b="1" dirty="0" err="1"/>
              <a:t>मीडिया</a:t>
            </a:r>
            <a:r>
              <a:rPr lang="en-US" altLang="en-US" b="1" dirty="0"/>
              <a:t> /</a:t>
            </a:r>
            <a:r>
              <a:rPr lang="en-IN" altLang="en-US" b="1" dirty="0" err="1"/>
              <a:t>सोशल</a:t>
            </a:r>
            <a:r>
              <a:rPr lang="en-US" altLang="en-US" b="1" dirty="0"/>
              <a:t> </a:t>
            </a:r>
            <a:r>
              <a:rPr lang="en-US" altLang="en-US" b="1" dirty="0" err="1"/>
              <a:t>मीडिया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621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2C9D2-1B76-4146-9249-505B864C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0111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3BE9A-C339-48B6-B36F-0B9300D5D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25939"/>
          </a:xfrm>
        </p:spPr>
        <p:txBody>
          <a:bodyPr/>
          <a:lstStyle/>
          <a:p>
            <a:pPr algn="ctr"/>
            <a:r>
              <a:rPr lang="en-US" sz="4800" b="1" dirty="0"/>
              <a:t>Thanks</a:t>
            </a:r>
            <a:endParaRPr lang="en-IN" sz="4800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044143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43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Gallery</vt:lpstr>
      <vt:lpstr>जनमत के निर्माण और अभिव्यक्ति के साधन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जनमत के निर्माण और अभिव्यक्ति के साधन</dc:title>
  <dc:creator>user</dc:creator>
  <cp:lastModifiedBy>user</cp:lastModifiedBy>
  <cp:revision>1</cp:revision>
  <dcterms:created xsi:type="dcterms:W3CDTF">2022-08-02T06:11:02Z</dcterms:created>
  <dcterms:modified xsi:type="dcterms:W3CDTF">2022-08-02T06:13:29Z</dcterms:modified>
</cp:coreProperties>
</file>